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68" r:id="rId4"/>
    <p:sldId id="270" r:id="rId5"/>
    <p:sldId id="271" r:id="rId6"/>
    <p:sldId id="277" r:id="rId7"/>
    <p:sldId id="267" r:id="rId8"/>
    <p:sldId id="261" r:id="rId9"/>
    <p:sldId id="272" r:id="rId10"/>
    <p:sldId id="263" r:id="rId11"/>
    <p:sldId id="280" r:id="rId12"/>
    <p:sldId id="276" r:id="rId1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00"/>
    <a:srgbClr val="FFFFCC"/>
    <a:srgbClr val="FFFF99"/>
    <a:srgbClr val="C0C0C0"/>
    <a:srgbClr val="B2B2B2"/>
    <a:srgbClr val="00FF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1" autoAdjust="0"/>
    <p:restoredTop sz="81878" autoAdjust="0"/>
  </p:normalViewPr>
  <p:slideViewPr>
    <p:cSldViewPr>
      <p:cViewPr varScale="1">
        <p:scale>
          <a:sx n="40" d="100"/>
          <a:sy n="40" d="100"/>
        </p:scale>
        <p:origin x="-20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125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ja-JP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DB725A18-F901-43BE-BB05-3727520BFEA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0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D2160C44-9E99-4221-8DF2-3B4C7B8CF6D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0D3FF5-358F-4E11-BE13-B47B191B73A3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ここはメモを書く欄。</a:t>
            </a:r>
          </a:p>
          <a:p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736857-12B9-4E73-8203-20E8DC54E76A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C797BC-6AD3-4C07-BE0E-37907E4BCA63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126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2057E9-9A96-430A-82AF-C958FB634F1F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DF0931-C710-4420-9053-D0143A6D7746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140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854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A3FD96B3-AD07-4AB4-A511-6CF0A14DB737}" type="datetime1">
              <a:rPr lang="ja-JP" altLang="en-US"/>
              <a:pPr/>
              <a:t>2014/6/25</a:t>
            </a:fld>
            <a:endParaRPr lang="en-US" altLang="ja-JP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0709A1-7776-4173-9E69-4B8C0CBD62E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0FA8F2-2FC6-4655-BBE9-1E9487780401}" type="datetime1">
              <a:rPr lang="ja-JP" altLang="en-US"/>
              <a:pPr/>
              <a:t>2014/6/25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80DF3-ED68-40B3-A735-3334F732197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3225DE-5D3F-474E-9E6F-347A4CE4E380}" type="datetime1">
              <a:rPr lang="ja-JP" altLang="en-US"/>
              <a:pPr/>
              <a:t>2014/6/25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660DC-B142-4F33-9F31-A075AA347D4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2306EC77-AA4C-4D88-B2DC-02DA0A02CBB6}" type="datetime1">
              <a:rPr lang="ja-JP" altLang="en-US"/>
              <a:pPr/>
              <a:t>2014/6/25</a:t>
            </a:fld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F4E8A8F2-1135-4B68-891B-B63717C6825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A63B91-3A3D-4BFC-8678-2882F17F2CBF}" type="datetime1">
              <a:rPr lang="ja-JP" altLang="en-US"/>
              <a:pPr/>
              <a:t>2014/6/25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D996D-E6F1-443E-BABD-B81245491D5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5DEA0A-6152-4CC0-9C35-DD9125443997}" type="datetime1">
              <a:rPr lang="ja-JP" altLang="en-US"/>
              <a:pPr/>
              <a:t>2014/6/25</a:t>
            </a:fld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5076A-227E-4E0C-904A-1A23DC36D3D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5EFA19-72DE-47C6-AEE9-1A3C756D461F}" type="datetime1">
              <a:rPr lang="ja-JP" altLang="en-US"/>
              <a:pPr/>
              <a:t>2014/6/25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8E6E5-51AE-41E1-BADD-B8386E20B29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6D5EAE-2713-4E27-B466-A0C210BEADE7}" type="datetime1">
              <a:rPr lang="ja-JP" altLang="en-US"/>
              <a:pPr/>
              <a:t>2014/6/25</a:t>
            </a:fld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E4CB8-93D8-4A20-BA1E-E18570D91531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542321-EEC6-4E53-8705-0F23B8B72E34}" type="datetime1">
              <a:rPr lang="ja-JP" altLang="en-US"/>
              <a:pPr/>
              <a:t>2014/6/25</a:t>
            </a:fld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FC72A-F1CD-430A-BC94-42B583AE5C2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CD3738-2D47-43FB-B6C7-763590729DDF}" type="datetime1">
              <a:rPr lang="ja-JP" altLang="en-US"/>
              <a:pPr/>
              <a:t>2014/6/25</a:t>
            </a:fld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5F858-9B24-40E0-9133-D4D45FC5F5B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6C5E54-921D-4295-8E0E-D18B56462369}" type="datetime1">
              <a:rPr lang="ja-JP" altLang="en-US"/>
              <a:pPr/>
              <a:t>2014/6/25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194AD-FB9E-4298-8ADE-C836107E2E2B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8CA8A5-346C-4DD9-8D63-4584BF0D1F89}" type="datetime1">
              <a:rPr lang="ja-JP" altLang="en-US"/>
              <a:pPr/>
              <a:t>2014/6/25</a:t>
            </a:fld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EBDEC-08A4-45D5-9225-23C8D7E2CD5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752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A201F58-567F-4BBC-B647-C483673FFC35}" type="datetime1">
              <a:rPr lang="ja-JP" altLang="en-US"/>
              <a:pPr/>
              <a:t>2014/6/25</a:t>
            </a:fld>
            <a:endParaRPr lang="en-US" altLang="ja-JP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ja-JP"/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4332272-06F2-43E8-9A3A-E41B993D2CE9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upus.is.kochi-u.ac.jp/shiota/js2011/js2011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C069D-5F3B-4289-A2A2-61FC5BC68FEC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620713"/>
            <a:ext cx="8510588" cy="1325562"/>
          </a:xfrm>
          <a:noFill/>
        </p:spPr>
        <p:txBody>
          <a:bodyPr/>
          <a:lstStyle/>
          <a:p>
            <a:r>
              <a:rPr lang="ja-JP" altLang="en-US" sz="5400" dirty="0"/>
              <a:t>情報処理  </a:t>
            </a:r>
            <a:r>
              <a:rPr lang="ja-JP" altLang="en-US" sz="5400" dirty="0" smtClean="0"/>
              <a:t>第１</a:t>
            </a:r>
            <a:r>
              <a:rPr lang="en-US" altLang="ja-JP" sz="5400" dirty="0" smtClean="0"/>
              <a:t>2</a:t>
            </a:r>
            <a:r>
              <a:rPr lang="ja-JP" altLang="en-US" sz="5400" dirty="0" smtClean="0"/>
              <a:t>回</a:t>
            </a:r>
            <a:r>
              <a:rPr lang="ja-JP" altLang="en-US" sz="5400" dirty="0"/>
              <a:t>の教材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132138" y="3789363"/>
            <a:ext cx="5399087" cy="23050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ja-JP" altLang="en-US" sz="3600">
                <a:solidFill>
                  <a:srgbClr val="FFFFCC"/>
                </a:solidFill>
              </a:rPr>
              <a:t>高知大学　共通教育</a:t>
            </a:r>
          </a:p>
          <a:p>
            <a:pPr>
              <a:buFont typeface="Wingdings" pitchFamily="2" charset="2"/>
              <a:buNone/>
            </a:pPr>
            <a:r>
              <a:rPr lang="ja-JP" altLang="en-US" sz="3600">
                <a:solidFill>
                  <a:srgbClr val="FFFFCC"/>
                </a:solidFill>
              </a:rPr>
              <a:t>			理学部　対象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ja-JP" altLang="en-US" sz="3600">
                <a:solidFill>
                  <a:srgbClr val="FFFFCC"/>
                </a:solidFill>
              </a:rPr>
              <a:t>担当教員 ： 塩田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68313" y="2349500"/>
            <a:ext cx="8424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600">
                <a:effectLst>
                  <a:outerShdw blurRad="38100" dist="38100" dir="2700000" algn="tl">
                    <a:srgbClr val="00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プレゼンテーションソフト</a:t>
            </a:r>
            <a:r>
              <a:rPr lang="ja-JP" altLang="en-US" sz="360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>
                <a:latin typeface="ＭＳ ゴシック" pitchFamily="49" charset="-128"/>
                <a:ea typeface="ＭＳ ゴシック" pitchFamily="49" charset="-128"/>
              </a:rPr>
              <a:t>PowerPoint</a:t>
            </a:r>
            <a:r>
              <a:rPr lang="en-US" altLang="ja-JP" sz="3600">
                <a:latin typeface="ＭＳ 明朝" pitchFamily="17" charset="-128"/>
                <a:ea typeface="ＭＳ 明朝" pitchFamily="17" charset="-128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EA5A-7788-44CF-80E9-C043D3D39B53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63713" y="404813"/>
            <a:ext cx="5070475" cy="1176337"/>
          </a:xfrm>
        </p:spPr>
        <p:txBody>
          <a:bodyPr/>
          <a:lstStyle/>
          <a:p>
            <a:r>
              <a:rPr lang="ja-JP" altLang="en-US"/>
              <a:t>アニメーションの例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492500" y="1844675"/>
            <a:ext cx="5651500" cy="453707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ja-JP" altLang="en-US"/>
              <a:t>文字も</a:t>
            </a:r>
          </a:p>
          <a:p>
            <a:pPr>
              <a:lnSpc>
                <a:spcPct val="130000"/>
              </a:lnSpc>
            </a:pPr>
            <a:r>
              <a:rPr lang="ja-JP" altLang="en-US"/>
              <a:t>画像も</a:t>
            </a:r>
          </a:p>
          <a:p>
            <a:pPr>
              <a:lnSpc>
                <a:spcPct val="130000"/>
              </a:lnSpc>
            </a:pPr>
            <a:r>
              <a:rPr lang="ja-JP" altLang="en-US"/>
              <a:t>効果音も</a:t>
            </a:r>
          </a:p>
          <a:p>
            <a:pPr>
              <a:lnSpc>
                <a:spcPct val="130000"/>
              </a:lnSpc>
            </a:pPr>
            <a:r>
              <a:rPr lang="en-US" altLang="ja-JP"/>
              <a:t>[</a:t>
            </a:r>
            <a:r>
              <a:rPr lang="ja-JP" altLang="en-US"/>
              <a:t>スライドショー</a:t>
            </a:r>
            <a:r>
              <a:rPr lang="en-US" altLang="ja-JP"/>
              <a:t>]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ja-JP" altLang="en-US"/>
              <a:t>　　→ </a:t>
            </a:r>
            <a:r>
              <a:rPr lang="en-US" altLang="ja-JP"/>
              <a:t>[</a:t>
            </a:r>
            <a:r>
              <a:rPr lang="ja-JP" altLang="en-US"/>
              <a:t>アニメーションの設定</a:t>
            </a:r>
            <a:r>
              <a:rPr lang="en-US" altLang="ja-JP"/>
              <a:t>]</a:t>
            </a:r>
          </a:p>
          <a:p>
            <a:pPr>
              <a:buFont typeface="Wingdings" pitchFamily="2" charset="2"/>
              <a:buNone/>
            </a:pPr>
            <a:endParaRPr lang="en-US" altLang="ja-JP"/>
          </a:p>
        </p:txBody>
      </p:sp>
      <p:pic>
        <p:nvPicPr>
          <p:cNvPr id="17414" name="Picture 6" descr="j02155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2852738"/>
            <a:ext cx="2198687" cy="282416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57841-BE71-4A1F-B2D9-C28D08DEFDD5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139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63713" y="404813"/>
            <a:ext cx="5070475" cy="1176337"/>
          </a:xfrm>
        </p:spPr>
        <p:txBody>
          <a:bodyPr/>
          <a:lstStyle/>
          <a:p>
            <a:r>
              <a:rPr lang="ja-JP" altLang="en-US"/>
              <a:t>リンクの例</a:t>
            </a:r>
          </a:p>
        </p:txBody>
      </p:sp>
      <p:sp>
        <p:nvSpPr>
          <p:cNvPr id="139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403350" y="1844675"/>
            <a:ext cx="6913563" cy="453707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ja-JP" altLang="en-US" dirty="0"/>
              <a:t>アプリケーションやホームページなどにリンクを張ることも可能</a:t>
            </a:r>
          </a:p>
          <a:p>
            <a:pPr>
              <a:lnSpc>
                <a:spcPct val="130000"/>
              </a:lnSpc>
            </a:pPr>
            <a:r>
              <a:rPr lang="ja-JP" altLang="en-US" dirty="0"/>
              <a:t>例：</a:t>
            </a:r>
            <a:r>
              <a:rPr lang="ja-JP" altLang="en-US" dirty="0">
                <a:hlinkClick r:id="rId3"/>
              </a:rPr>
              <a:t>教材のページ</a:t>
            </a:r>
            <a:endParaRPr lang="ja-JP" altLang="en-US" dirty="0"/>
          </a:p>
          <a:p>
            <a:pPr>
              <a:lnSpc>
                <a:spcPct val="130000"/>
              </a:lnSpc>
            </a:pPr>
            <a:r>
              <a:rPr lang="en-US" altLang="ja-JP" dirty="0"/>
              <a:t>[</a:t>
            </a:r>
            <a:r>
              <a:rPr lang="ja-JP" altLang="en-US" dirty="0"/>
              <a:t>挿入</a:t>
            </a:r>
            <a:r>
              <a:rPr lang="en-US" altLang="ja-JP" dirty="0"/>
              <a:t>]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ja-JP" altLang="en-US" dirty="0"/>
              <a:t>　　→ </a:t>
            </a:r>
            <a:r>
              <a:rPr lang="en-US" altLang="ja-JP" dirty="0"/>
              <a:t>[</a:t>
            </a:r>
            <a:r>
              <a:rPr lang="ja-JP" altLang="en-US" dirty="0"/>
              <a:t>ハイパーリンク</a:t>
            </a:r>
            <a:r>
              <a:rPr lang="en-US" altLang="ja-JP" dirty="0"/>
              <a:t>]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r>
              <a:rPr lang="ja-JP" altLang="en-US" dirty="0"/>
              <a:t>　　→ リンク先を設定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C4BD-297C-489A-86E2-49DBE0403C5D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プレゼンの基本</a:t>
            </a:r>
          </a:p>
        </p:txBody>
      </p:sp>
      <p:sp>
        <p:nvSpPr>
          <p:cNvPr id="135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844675"/>
            <a:ext cx="8280400" cy="4752975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kumimoji="0" lang="ja-JP" altLang="en-US" sz="4000" b="1" u="sng"/>
              <a:t>言語中枢は話に</a:t>
            </a:r>
          </a:p>
          <a:p>
            <a:pPr>
              <a:spcAft>
                <a:spcPct val="30000"/>
              </a:spcAft>
            </a:pPr>
            <a:r>
              <a:rPr kumimoji="0" lang="ja-JP" altLang="en-US" sz="4000" b="1" u="sng"/>
              <a:t>視覚中枢はスライドに</a:t>
            </a:r>
          </a:p>
          <a:p>
            <a:pPr>
              <a:lnSpc>
                <a:spcPct val="150000"/>
              </a:lnSpc>
              <a:spcAft>
                <a:spcPct val="30000"/>
              </a:spcAft>
            </a:pPr>
            <a:r>
              <a:rPr kumimoji="0" lang="ja-JP" altLang="en-US"/>
              <a:t>スライドはあくまで 「絵」</a:t>
            </a:r>
          </a:p>
          <a:p>
            <a:pPr lvl="2">
              <a:spcAft>
                <a:spcPct val="30000"/>
              </a:spcAft>
              <a:buClr>
                <a:srgbClr val="FFCC00"/>
              </a:buClr>
              <a:buSzPct val="50000"/>
              <a:buFont typeface="Wingdings" pitchFamily="2" charset="2"/>
              <a:buChar char="l"/>
            </a:pPr>
            <a:r>
              <a:rPr kumimoji="0" lang="ja-JP" altLang="en-US" sz="3200"/>
              <a:t>接続詞、です・ますは避ける</a:t>
            </a:r>
          </a:p>
          <a:p>
            <a:pPr lvl="2">
              <a:spcAft>
                <a:spcPct val="30000"/>
              </a:spcAft>
              <a:buClr>
                <a:srgbClr val="FFCC00"/>
              </a:buClr>
              <a:buSzPct val="50000"/>
              <a:buFont typeface="Wingdings" pitchFamily="2" charset="2"/>
              <a:buChar char="l"/>
            </a:pPr>
            <a:r>
              <a:rPr kumimoji="0" lang="ja-JP" altLang="en-US" sz="3200"/>
              <a:t>キーワード、体言止め、矢印などで工夫</a:t>
            </a:r>
          </a:p>
          <a:p>
            <a:pPr lvl="2">
              <a:spcAft>
                <a:spcPct val="30000"/>
              </a:spcAft>
            </a:pPr>
            <a:endParaRPr kumimoji="0" lang="en-US" altLang="ja-JP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AF83D-8CDB-4E3C-B77F-B88189F0EDC7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03350" y="692150"/>
            <a:ext cx="6096000" cy="1143000"/>
          </a:xfrm>
        </p:spPr>
        <p:txBody>
          <a:bodyPr/>
          <a:lstStyle/>
          <a:p>
            <a:r>
              <a:rPr lang="en-US" altLang="ja-JP" sz="5400"/>
              <a:t>PowerPoint </a:t>
            </a:r>
            <a:r>
              <a:rPr lang="ja-JP" altLang="en-US" sz="5400"/>
              <a:t>とは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115616" y="2276475"/>
            <a:ext cx="7633097" cy="4248150"/>
          </a:xfrm>
        </p:spPr>
        <p:txBody>
          <a:bodyPr/>
          <a:lstStyle/>
          <a:p>
            <a:pPr>
              <a:spcAft>
                <a:spcPct val="50000"/>
              </a:spcAft>
            </a:pPr>
            <a:r>
              <a:rPr lang="ja-JP" altLang="en-US" b="1" dirty="0">
                <a:latin typeface="Arial Narrow" pitchFamily="34" charset="0"/>
              </a:rPr>
              <a:t>プレゼンテーション・ソフト</a:t>
            </a:r>
          </a:p>
          <a:p>
            <a:pPr>
              <a:lnSpc>
                <a:spcPct val="5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</a:pPr>
            <a:r>
              <a:rPr lang="ja-JP" altLang="en-US" b="1" dirty="0">
                <a:latin typeface="Arial Narrow" pitchFamily="34" charset="0"/>
              </a:rPr>
              <a:t>　　　　パソコン画面 → プロジェクタへ</a:t>
            </a:r>
          </a:p>
          <a:p>
            <a:pPr>
              <a:spcAft>
                <a:spcPct val="50000"/>
              </a:spcAft>
            </a:pPr>
            <a:r>
              <a:rPr lang="ja-JP" altLang="en-US" b="1" dirty="0">
                <a:latin typeface="Arial Narrow" pitchFamily="34" charset="0"/>
              </a:rPr>
              <a:t>様々なオブジェクトが組み込み可能：</a:t>
            </a:r>
          </a:p>
          <a:p>
            <a:pPr>
              <a:spcAft>
                <a:spcPct val="50000"/>
              </a:spcAft>
              <a:buFont typeface="Wingdings" pitchFamily="2" charset="2"/>
              <a:buNone/>
            </a:pPr>
            <a:r>
              <a:rPr lang="ja-JP" altLang="en-US" b="1" dirty="0">
                <a:latin typeface="Arial Narrow" pitchFamily="34" charset="0"/>
              </a:rPr>
              <a:t>　　　　画像、アニメーション、音声、</a:t>
            </a:r>
          </a:p>
          <a:p>
            <a:pPr>
              <a:spcAft>
                <a:spcPct val="50000"/>
              </a:spcAft>
              <a:buFont typeface="Wingdings" pitchFamily="2" charset="2"/>
              <a:buNone/>
            </a:pPr>
            <a:r>
              <a:rPr lang="ja-JP" altLang="en-US" b="1" dirty="0">
                <a:latin typeface="Arial Narrow" pitchFamily="34" charset="0"/>
              </a:rPr>
              <a:t>　　　　</a:t>
            </a:r>
            <a:r>
              <a:rPr lang="en-US" altLang="ja-JP" b="1" dirty="0">
                <a:latin typeface="Arial Narrow" pitchFamily="34" charset="0"/>
              </a:rPr>
              <a:t>Excel </a:t>
            </a:r>
            <a:r>
              <a:rPr lang="ja-JP" altLang="en-US" b="1" dirty="0">
                <a:latin typeface="Arial Narrow" pitchFamily="34" charset="0"/>
              </a:rPr>
              <a:t>シート　</a:t>
            </a:r>
            <a:r>
              <a:rPr lang="en-US" altLang="ja-JP" b="1" dirty="0">
                <a:latin typeface="Arial Narrow" pitchFamily="34" charset="0"/>
              </a:rPr>
              <a:t>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3486-FF7A-43B3-9214-CCFE3B465D7D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1208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5400" dirty="0"/>
              <a:t>画面の説明</a:t>
            </a:r>
          </a:p>
        </p:txBody>
      </p:sp>
      <p:sp>
        <p:nvSpPr>
          <p:cNvPr id="1208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71600" y="1916113"/>
            <a:ext cx="7848550" cy="4392612"/>
          </a:xfrm>
        </p:spPr>
        <p:txBody>
          <a:bodyPr/>
          <a:lstStyle/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ja-JP" altLang="en-US" dirty="0" smtClean="0"/>
              <a:t>右下</a:t>
            </a:r>
            <a:r>
              <a:rPr lang="ja-JP" altLang="en-US" dirty="0"/>
              <a:t>の小さなボタン：</a:t>
            </a:r>
          </a:p>
          <a:p>
            <a:pPr lvl="2">
              <a:lnSpc>
                <a:spcPts val="2700"/>
              </a:lnSpc>
              <a:spcBef>
                <a:spcPct val="30000"/>
              </a:spcBef>
              <a:spcAft>
                <a:spcPct val="30000"/>
              </a:spcAft>
              <a:buClr>
                <a:srgbClr val="FFCC00"/>
              </a:buClr>
              <a:buFontTx/>
              <a:buChar char="•"/>
            </a:pPr>
            <a:r>
              <a:rPr lang="ja-JP" altLang="en-US" sz="3200" dirty="0"/>
              <a:t>標準表示　　　　</a:t>
            </a:r>
            <a:r>
              <a:rPr lang="ja-JP" altLang="en-US" sz="4000" dirty="0"/>
              <a:t>　</a:t>
            </a:r>
            <a:r>
              <a:rPr lang="ja-JP" altLang="en-US" sz="3200" dirty="0"/>
              <a:t> </a:t>
            </a:r>
            <a:r>
              <a:rPr lang="en-US" altLang="ja-JP" sz="3200" dirty="0"/>
              <a:t>(</a:t>
            </a:r>
            <a:r>
              <a:rPr lang="ja-JP" altLang="en-US" sz="3200" dirty="0"/>
              <a:t>編集作業用</a:t>
            </a:r>
            <a:r>
              <a:rPr lang="en-US" altLang="ja-JP" sz="3200" dirty="0"/>
              <a:t>)</a:t>
            </a:r>
          </a:p>
          <a:p>
            <a:pPr lvl="2">
              <a:lnSpc>
                <a:spcPts val="2700"/>
              </a:lnSpc>
              <a:spcBef>
                <a:spcPct val="30000"/>
              </a:spcBef>
              <a:spcAft>
                <a:spcPct val="30000"/>
              </a:spcAft>
              <a:buClr>
                <a:srgbClr val="FFCC00"/>
              </a:buClr>
              <a:buFontTx/>
              <a:buChar char="•"/>
            </a:pPr>
            <a:r>
              <a:rPr lang="ja-JP" altLang="en-US" sz="3200" dirty="0"/>
              <a:t>スライド一覧表示  </a:t>
            </a:r>
            <a:r>
              <a:rPr lang="en-US" altLang="ja-JP" sz="3200" dirty="0"/>
              <a:t>(</a:t>
            </a:r>
            <a:r>
              <a:rPr lang="ja-JP" altLang="en-US" sz="3200" dirty="0"/>
              <a:t>編集作業用</a:t>
            </a:r>
            <a:r>
              <a:rPr lang="en-US" altLang="ja-JP" sz="3200" dirty="0" smtClean="0"/>
              <a:t>)</a:t>
            </a:r>
          </a:p>
          <a:p>
            <a:pPr lvl="2">
              <a:lnSpc>
                <a:spcPts val="2700"/>
              </a:lnSpc>
              <a:spcBef>
                <a:spcPct val="30000"/>
              </a:spcBef>
              <a:spcAft>
                <a:spcPct val="30000"/>
              </a:spcAft>
              <a:buClr>
                <a:srgbClr val="FFCC00"/>
              </a:buClr>
              <a:buFontTx/>
              <a:buChar char="•"/>
            </a:pPr>
            <a:r>
              <a:rPr lang="ja-JP" altLang="en-US" sz="3200" dirty="0"/>
              <a:t>閲覧表示</a:t>
            </a:r>
            <a:endParaRPr lang="en-US" altLang="ja-JP" sz="3200" dirty="0"/>
          </a:p>
          <a:p>
            <a:pPr lvl="2">
              <a:lnSpc>
                <a:spcPts val="2700"/>
              </a:lnSpc>
              <a:spcBef>
                <a:spcPct val="30000"/>
              </a:spcBef>
              <a:spcAft>
                <a:spcPct val="30000"/>
              </a:spcAft>
              <a:buClr>
                <a:srgbClr val="FFCC00"/>
              </a:buClr>
              <a:buFontTx/>
              <a:buChar char="•"/>
            </a:pPr>
            <a:r>
              <a:rPr lang="ja-JP" altLang="en-US" sz="3200" dirty="0"/>
              <a:t>スライドショー　　</a:t>
            </a:r>
            <a:r>
              <a:rPr lang="ja-JP" altLang="en-US" dirty="0"/>
              <a:t>　</a:t>
            </a:r>
            <a:r>
              <a:rPr lang="ja-JP" altLang="en-US" sz="3200" dirty="0"/>
              <a:t> </a:t>
            </a:r>
            <a:r>
              <a:rPr lang="en-US" altLang="ja-JP" sz="3200" dirty="0"/>
              <a:t>(</a:t>
            </a:r>
            <a:r>
              <a:rPr lang="ja-JP" altLang="en-US" sz="3200" dirty="0"/>
              <a:t>プレゼン本番用</a:t>
            </a:r>
            <a:r>
              <a:rPr lang="en-US" altLang="ja-JP" sz="3200" dirty="0"/>
              <a:t>)</a:t>
            </a:r>
          </a:p>
          <a:p>
            <a:pPr lvl="1">
              <a:spcBef>
                <a:spcPct val="30000"/>
              </a:spcBef>
              <a:spcAft>
                <a:spcPct val="30000"/>
              </a:spcAft>
              <a:buClr>
                <a:srgbClr val="FFCC00"/>
              </a:buClr>
              <a:buFontTx/>
              <a:buNone/>
            </a:pPr>
            <a:r>
              <a:rPr lang="ja-JP" altLang="en-US" sz="3200" dirty="0"/>
              <a:t>の切り替え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3BF3-5FB1-49FF-BEC9-FB5F72A49BC9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1228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60350"/>
            <a:ext cx="8591550" cy="1004888"/>
          </a:xfrm>
        </p:spPr>
        <p:txBody>
          <a:bodyPr/>
          <a:lstStyle/>
          <a:p>
            <a:r>
              <a:rPr lang="ja-JP" altLang="en-US" dirty="0"/>
              <a:t>標準表示での作業</a:t>
            </a:r>
            <a:endParaRPr lang="ja-JP" altLang="en-US" sz="5400" dirty="0"/>
          </a:p>
        </p:txBody>
      </p:sp>
      <p:sp>
        <p:nvSpPr>
          <p:cNvPr id="1228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528763"/>
            <a:ext cx="8532813" cy="5329237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ja-JP" altLang="en-US" dirty="0"/>
              <a:t>スライドの選択：</a:t>
            </a:r>
          </a:p>
          <a:p>
            <a:pPr>
              <a:lnSpc>
                <a:spcPts val="2700"/>
              </a:lnSpc>
              <a:spcAft>
                <a:spcPct val="30000"/>
              </a:spcAft>
              <a:buFont typeface="Wingdings" pitchFamily="2" charset="2"/>
              <a:buNone/>
            </a:pPr>
            <a:r>
              <a:rPr lang="ja-JP" altLang="en-US" dirty="0"/>
              <a:t>	　左側のスライド・アウトライン、または</a:t>
            </a:r>
          </a:p>
          <a:p>
            <a:pPr>
              <a:lnSpc>
                <a:spcPts val="2700"/>
              </a:lnSpc>
              <a:spcAft>
                <a:spcPct val="30000"/>
              </a:spcAft>
              <a:buFont typeface="Wingdings" pitchFamily="2" charset="2"/>
              <a:buNone/>
            </a:pPr>
            <a:r>
              <a:rPr lang="ja-JP" altLang="en-US" dirty="0"/>
              <a:t>	　右側のスクロールバー</a:t>
            </a:r>
          </a:p>
          <a:p>
            <a:pPr>
              <a:spcAft>
                <a:spcPct val="30000"/>
              </a:spcAft>
            </a:pPr>
            <a:r>
              <a:rPr lang="ja-JP" altLang="en-US" dirty="0"/>
              <a:t>通常の編集作業：大きなスライド画面で</a:t>
            </a:r>
          </a:p>
          <a:p>
            <a:pPr>
              <a:spcAft>
                <a:spcPct val="30000"/>
              </a:spcAft>
            </a:pPr>
            <a:r>
              <a:rPr lang="ja-JP" altLang="en-US" dirty="0"/>
              <a:t>メモ・覚え書き：　ノートへ</a:t>
            </a:r>
          </a:p>
          <a:p>
            <a:pPr>
              <a:spcAft>
                <a:spcPct val="30000"/>
              </a:spcAft>
            </a:pPr>
            <a:r>
              <a:rPr lang="ja-JP" altLang="en-US" dirty="0"/>
              <a:t>デザインや背景などの設定変更：</a:t>
            </a:r>
          </a:p>
          <a:p>
            <a:pPr>
              <a:spcAft>
                <a:spcPct val="30000"/>
              </a:spcAft>
              <a:buFont typeface="Wingdings" pitchFamily="2" charset="2"/>
              <a:buNone/>
            </a:pPr>
            <a:r>
              <a:rPr lang="ja-JP" altLang="en-US" dirty="0"/>
              <a:t>　　スライドの上で右クリック →　スライドメニュー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5812-EC20-48DE-9B60-D3C8617E8C64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123908" name="Rectangle 4"/>
          <p:cNvSpPr>
            <a:spLocks noRot="1" noChangeArrowheads="1"/>
          </p:cNvSpPr>
          <p:nvPr/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ja-JP" alt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一覧表示での作業</a:t>
            </a:r>
            <a:endParaRPr lang="ja-JP" altLang="en-US" sz="5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3909" name="Rectangle 5"/>
          <p:cNvSpPr>
            <a:spLocks noRot="1" noChangeArrowheads="1"/>
          </p:cNvSpPr>
          <p:nvPr/>
        </p:nvSpPr>
        <p:spPr bwMode="auto">
          <a:xfrm>
            <a:off x="971600" y="2133600"/>
            <a:ext cx="77771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buFont typeface="Wingdings" pitchFamily="2" charset="2"/>
              <a:buChar char="§"/>
            </a:pPr>
            <a:r>
              <a:rPr lang="ja-JP" alt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スライドの順番の入れ替え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buFont typeface="Wingdings" pitchFamily="2" charset="2"/>
              <a:buChar char="§"/>
            </a:pPr>
            <a:r>
              <a:rPr lang="ja-JP" alt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全体構成の把握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buFont typeface="Wingdings" pitchFamily="2" charset="2"/>
              <a:buChar char="§"/>
            </a:pPr>
            <a:r>
              <a:rPr lang="ja-JP" alt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一覧表示でスライドをダブルクリック</a:t>
            </a:r>
          </a:p>
          <a:p>
            <a:pPr marL="342900" indent="-342900">
              <a:spcBef>
                <a:spcPct val="20000"/>
              </a:spcBef>
              <a:spcAft>
                <a:spcPct val="30000"/>
              </a:spcAft>
              <a:buClr>
                <a:schemeClr val="hlink"/>
              </a:buClr>
              <a:buFont typeface="Wingdings" pitchFamily="2" charset="2"/>
              <a:buNone/>
            </a:pPr>
            <a:r>
              <a:rPr lang="ja-JP" alt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　　→　そのスライドを編集する標準表示に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8B6C-70B3-438A-B962-D518A59D1D6F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スライドショー</a:t>
            </a:r>
          </a:p>
        </p:txBody>
      </p:sp>
      <p:sp>
        <p:nvSpPr>
          <p:cNvPr id="136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187450" y="1700213"/>
            <a:ext cx="7439025" cy="4824412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altLang="ja-JP" dirty="0"/>
              <a:t>Enter </a:t>
            </a:r>
            <a:r>
              <a:rPr lang="ja-JP" altLang="en-US" dirty="0"/>
              <a:t>キー：</a:t>
            </a:r>
          </a:p>
          <a:p>
            <a:pPr lvl="1">
              <a:spcAft>
                <a:spcPct val="20000"/>
              </a:spcAft>
              <a:buClr>
                <a:srgbClr val="FF9900"/>
              </a:buClr>
              <a:buSzPct val="50000"/>
              <a:buFont typeface="Wingdings" pitchFamily="2" charset="2"/>
              <a:buChar char="l"/>
            </a:pPr>
            <a:r>
              <a:rPr lang="ja-JP" altLang="en-US" sz="3200" dirty="0"/>
              <a:t>次のスライド、または</a:t>
            </a:r>
          </a:p>
          <a:p>
            <a:pPr lvl="1">
              <a:lnSpc>
                <a:spcPts val="2700"/>
              </a:lnSpc>
              <a:spcAft>
                <a:spcPct val="20000"/>
              </a:spcAft>
              <a:buClr>
                <a:srgbClr val="FF9900"/>
              </a:buClr>
              <a:buSzPct val="50000"/>
              <a:buFont typeface="Wingdings" pitchFamily="2" charset="2"/>
              <a:buChar char="l"/>
            </a:pPr>
            <a:r>
              <a:rPr lang="ja-JP" altLang="en-US" sz="3200" dirty="0"/>
              <a:t>アニメーションの次の動作へ</a:t>
            </a:r>
          </a:p>
          <a:p>
            <a:pPr>
              <a:spcAft>
                <a:spcPct val="20000"/>
              </a:spcAft>
            </a:pPr>
            <a:r>
              <a:rPr lang="en-US" altLang="ja-JP" dirty="0"/>
              <a:t>Esc </a:t>
            </a:r>
            <a:r>
              <a:rPr lang="ja-JP" altLang="en-US" dirty="0"/>
              <a:t>キー：</a:t>
            </a:r>
          </a:p>
          <a:p>
            <a:pPr lvl="1">
              <a:spcAft>
                <a:spcPct val="20000"/>
              </a:spcAft>
              <a:buClr>
                <a:srgbClr val="FF9900"/>
              </a:buClr>
              <a:buSzPct val="50000"/>
              <a:buFont typeface="Wingdings" pitchFamily="2" charset="2"/>
              <a:buChar char="l"/>
            </a:pPr>
            <a:r>
              <a:rPr lang="ja-JP" altLang="en-US" sz="3200" dirty="0"/>
              <a:t>編集画面へ</a:t>
            </a:r>
          </a:p>
          <a:p>
            <a:pPr>
              <a:spcAft>
                <a:spcPct val="20000"/>
              </a:spcAft>
            </a:pPr>
            <a:r>
              <a:rPr lang="ja-JP" altLang="en-US" dirty="0"/>
              <a:t>右クリック：</a:t>
            </a:r>
          </a:p>
          <a:p>
            <a:pPr lvl="1">
              <a:spcAft>
                <a:spcPct val="20000"/>
              </a:spcAft>
              <a:buClr>
                <a:srgbClr val="FF9900"/>
              </a:buClr>
              <a:buSzPct val="50000"/>
              <a:buFont typeface="Wingdings" pitchFamily="2" charset="2"/>
              <a:buChar char="l"/>
            </a:pPr>
            <a:r>
              <a:rPr lang="ja-JP" altLang="en-US" sz="3200" dirty="0"/>
              <a:t>他のスライドへのジャンプ　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F2260-24A3-4454-B487-66855C06000D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37890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1331913" y="620713"/>
            <a:ext cx="6486525" cy="1246187"/>
          </a:xfrm>
        </p:spPr>
        <p:txBody>
          <a:bodyPr/>
          <a:lstStyle/>
          <a:p>
            <a:r>
              <a:rPr lang="ja-JP" altLang="en-US" sz="5400"/>
              <a:t>文字の挿入</a:t>
            </a:r>
          </a:p>
        </p:txBody>
      </p:sp>
      <p:sp>
        <p:nvSpPr>
          <p:cNvPr id="37892" name="Text Box 1028"/>
          <p:cNvSpPr txBox="1">
            <a:spLocks noChangeArrowheads="1"/>
          </p:cNvSpPr>
          <p:nvPr/>
        </p:nvSpPr>
        <p:spPr bwMode="auto">
          <a:xfrm>
            <a:off x="1143000" y="22860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 sz="2400">
              <a:latin typeface="Times New Roman" pitchFamily="18" charset="0"/>
            </a:endParaRPr>
          </a:p>
        </p:txBody>
      </p:sp>
      <p:sp>
        <p:nvSpPr>
          <p:cNvPr id="37893" name="Text Box 1029"/>
          <p:cNvSpPr txBox="1">
            <a:spLocks noChangeArrowheads="1"/>
          </p:cNvSpPr>
          <p:nvPr/>
        </p:nvSpPr>
        <p:spPr bwMode="auto">
          <a:xfrm>
            <a:off x="539750" y="2349500"/>
            <a:ext cx="8151813" cy="277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altLang="ja-JP" sz="3200">
                <a:effectLst>
                  <a:outerShdw blurRad="38100" dist="38100" dir="2700000" algn="tl">
                    <a:srgbClr val="00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[</a:t>
            </a:r>
            <a:r>
              <a:rPr lang="ja-JP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挿入</a:t>
            </a:r>
            <a:r>
              <a:rPr lang="en-US" altLang="ja-JP" sz="3200">
                <a:effectLst>
                  <a:outerShdw blurRad="38100" dist="38100" dir="2700000" algn="tl">
                    <a:srgbClr val="00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] → [</a:t>
            </a:r>
            <a:r>
              <a:rPr lang="ja-JP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テキストボックス</a:t>
            </a:r>
            <a:r>
              <a:rPr lang="en-US" altLang="ja-JP" sz="3200">
                <a:effectLst>
                  <a:outerShdw blurRad="38100" dist="38100" dir="2700000" algn="tl">
                    <a:srgbClr val="00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]</a:t>
            </a:r>
          </a:p>
          <a:p>
            <a:pPr marL="457200" indent="-457200">
              <a:spcBef>
                <a:spcPct val="20000"/>
              </a:spcBef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ja-JP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 　</a:t>
            </a:r>
            <a:r>
              <a:rPr lang="ja-JP" altLang="en-US" sz="2000">
                <a:effectLst>
                  <a:outerShdw blurRad="38100" dist="38100" dir="2700000" algn="tl">
                    <a:srgbClr val="00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　 →　文字を入力</a:t>
            </a:r>
          </a:p>
          <a:p>
            <a:pPr marL="457200" indent="-457200">
              <a:spcBef>
                <a:spcPct val="20000"/>
              </a:spcBef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ja-JP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大きさの変更、位置の移動も自在</a:t>
            </a:r>
          </a:p>
          <a:p>
            <a:pPr marL="457200" indent="-457200">
              <a:spcBef>
                <a:spcPct val="20000"/>
              </a:spcBef>
              <a:spcAft>
                <a:spcPct val="30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altLang="ja-JP" sz="3200">
                <a:effectLst>
                  <a:outerShdw blurRad="38100" dist="38100" dir="2700000" algn="tl">
                    <a:srgbClr val="00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WORD </a:t>
            </a:r>
            <a:r>
              <a:rPr lang="ja-JP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や </a:t>
            </a:r>
            <a:r>
              <a:rPr lang="en-US" altLang="ja-JP" sz="3200">
                <a:effectLst>
                  <a:outerShdw blurRad="38100" dist="38100" dir="2700000" algn="tl">
                    <a:srgbClr val="00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Excel </a:t>
            </a:r>
            <a:r>
              <a:rPr lang="ja-JP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ＭＳ ゴシック" pitchFamily="49" charset="-128"/>
                <a:ea typeface="ＭＳ ゴシック" pitchFamily="49" charset="-128"/>
              </a:rPr>
              <a:t>と同様のツールが使える</a:t>
            </a:r>
            <a:endParaRPr lang="ja-JP" altLang="en-US" sz="3200"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036E6-7B8D-4207-A453-5F4185067216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7543800" y="457200"/>
            <a:ext cx="7937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ja-JP" altLang="ja-JP" sz="4000">
              <a:latin typeface="Times New Roman" pitchFamily="18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11188" y="908050"/>
            <a:ext cx="42481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画像挿入の例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116013" y="2492375"/>
            <a:ext cx="3671887" cy="316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altLang="ja-JP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ja-JP" alt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挿入</a:t>
            </a:r>
            <a:r>
              <a:rPr lang="en-US" altLang="ja-JP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</a:p>
          <a:p>
            <a:pPr marL="914400" lvl="1" indent="-4572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altLang="ja-JP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→ [</a:t>
            </a:r>
            <a:r>
              <a:rPr lang="ja-JP" alt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図</a:t>
            </a:r>
            <a:r>
              <a:rPr lang="en-US" altLang="ja-JP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] </a:t>
            </a:r>
          </a:p>
          <a:p>
            <a:pPr marL="914400" lvl="1" indent="-4572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altLang="ja-JP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→ [</a:t>
            </a:r>
            <a:r>
              <a:rPr lang="ja-JP" alt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ファイルから</a:t>
            </a:r>
            <a:r>
              <a:rPr lang="en-US" altLang="ja-JP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] </a:t>
            </a:r>
          </a:p>
          <a:p>
            <a:pPr marL="457200" indent="-457200">
              <a:lnSpc>
                <a:spcPct val="120000"/>
              </a:lnSpc>
              <a:spcBef>
                <a:spcPct val="50000"/>
              </a:spcBef>
              <a:spcAft>
                <a:spcPct val="20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ja-JP" alt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挿入したい画像を選んで </a:t>
            </a:r>
            <a:r>
              <a:rPr lang="en-US" altLang="ja-JP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[OK]</a:t>
            </a:r>
          </a:p>
        </p:txBody>
      </p:sp>
      <p:pic>
        <p:nvPicPr>
          <p:cNvPr id="13342" name="Picture 30" descr="shell"/>
          <p:cNvPicPr>
            <a:picLocks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76825" y="2636838"/>
            <a:ext cx="3384550" cy="286702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EC60-94CC-41B6-97A5-C21C9A40BB84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1908175" y="620713"/>
            <a:ext cx="51117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49" charset="-128"/>
              </a:rPr>
              <a:t>グラフ</a:t>
            </a:r>
            <a:r>
              <a:rPr lang="ja-JP" altLang="en-US"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挿入の例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4787900" y="1628775"/>
            <a:ext cx="41052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altLang="ja-JP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Excel </a:t>
            </a:r>
            <a:r>
              <a:rPr lang="ja-JP" alt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を起動</a:t>
            </a: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ja-JP" alt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　　→　グラフの上で</a:t>
            </a: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ja-JP" alt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　　　　　　右クリック　　　　　</a:t>
            </a: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ja-JP" alt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　　→　</a:t>
            </a:r>
            <a:r>
              <a:rPr lang="en-US" altLang="ja-JP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ja-JP" alt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コピー</a:t>
            </a:r>
            <a:r>
              <a:rPr lang="en-US" altLang="ja-JP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altLang="ja-JP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PowerPoint </a:t>
            </a:r>
            <a:r>
              <a:rPr lang="ja-JP" alt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へ戻り</a:t>
            </a: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ja-JP" alt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　　→　スライドの上で</a:t>
            </a: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ja-JP" alt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　　　　　　右クリック</a:t>
            </a: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ja-JP" alt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　　→　</a:t>
            </a:r>
            <a:r>
              <a:rPr lang="en-US" altLang="ja-JP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ja-JP" alt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貼り付け</a:t>
            </a:r>
            <a:r>
              <a:rPr lang="en-US" altLang="ja-JP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]</a:t>
            </a:r>
          </a:p>
        </p:txBody>
      </p:sp>
      <p:pic>
        <p:nvPicPr>
          <p:cNvPr id="125978" name="Picture 26" descr="soukyokuhoubutsu"/>
          <p:cNvPicPr>
            <a:picLocks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8313" y="2236788"/>
            <a:ext cx="4103687" cy="33337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ouds">
  <a:themeElements>
    <a:clrScheme name="Clouds 3">
      <a:dk1>
        <a:srgbClr val="010199"/>
      </a:dk1>
      <a:lt1>
        <a:srgbClr val="FFFFFF"/>
      </a:lt1>
      <a:dk2>
        <a:srgbClr val="000092"/>
      </a:dk2>
      <a:lt2>
        <a:srgbClr val="CCFFFF"/>
      </a:lt2>
      <a:accent1>
        <a:srgbClr val="66CCFF"/>
      </a:accent1>
      <a:accent2>
        <a:srgbClr val="2EBDBA"/>
      </a:accent2>
      <a:accent3>
        <a:srgbClr val="AAAAC7"/>
      </a:accent3>
      <a:accent4>
        <a:srgbClr val="DADADA"/>
      </a:accent4>
      <a:accent5>
        <a:srgbClr val="B8E2FF"/>
      </a:accent5>
      <a:accent6>
        <a:srgbClr val="29ABA8"/>
      </a:accent6>
      <a:hlink>
        <a:srgbClr val="66FFFF"/>
      </a:hlink>
      <a:folHlink>
        <a:srgbClr val="CC99FF"/>
      </a:folHlink>
    </a:clrScheme>
    <a:fontScheme name="Cloud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550</TotalTime>
  <Words>220</Words>
  <Application>Microsoft Office PowerPoint</Application>
  <PresentationFormat>画面に合わせる (4:3)</PresentationFormat>
  <Paragraphs>94</Paragraphs>
  <Slides>12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1" baseType="lpstr">
      <vt:lpstr>Times New Roman</vt:lpstr>
      <vt:lpstr>ＭＳ Ｐゴシック</vt:lpstr>
      <vt:lpstr>Arial</vt:lpstr>
      <vt:lpstr>Wingdings</vt:lpstr>
      <vt:lpstr>ＭＳ Ｐ明朝</vt:lpstr>
      <vt:lpstr>ＭＳ ゴシック</vt:lpstr>
      <vt:lpstr>ＭＳ 明朝</vt:lpstr>
      <vt:lpstr>Arial Narrow</vt:lpstr>
      <vt:lpstr>Clouds</vt:lpstr>
      <vt:lpstr>情報処理  第１2回の教材</vt:lpstr>
      <vt:lpstr>PowerPoint とは</vt:lpstr>
      <vt:lpstr>画面の説明</vt:lpstr>
      <vt:lpstr>標準表示での作業</vt:lpstr>
      <vt:lpstr>スライド 5</vt:lpstr>
      <vt:lpstr>スライドショー</vt:lpstr>
      <vt:lpstr>文字の挿入</vt:lpstr>
      <vt:lpstr>スライド 8</vt:lpstr>
      <vt:lpstr>スライド 9</vt:lpstr>
      <vt:lpstr>アニメーションの例</vt:lpstr>
      <vt:lpstr>リンクの例</vt:lpstr>
      <vt:lpstr>プレゼンの基本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shiota</dc:creator>
  <cp:lastModifiedBy>shiota</cp:lastModifiedBy>
  <cp:revision>33</cp:revision>
  <cp:lastPrinted>1601-01-01T00:00:00Z</cp:lastPrinted>
  <dcterms:created xsi:type="dcterms:W3CDTF">1601-01-01T00:00:00Z</dcterms:created>
  <dcterms:modified xsi:type="dcterms:W3CDTF">2014-06-25T06:29:14Z</dcterms:modified>
</cp:coreProperties>
</file>