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576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pPr/>
              <a:t>2014/6/24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pPr/>
              <a:t>2014/6/24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pPr/>
              <a:t>2014/6/24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pPr/>
              <a:t>2014/6/24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pPr/>
              <a:t>2014/6/24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6516922-03E2-48E0-8D78-01BBA43C71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pPr/>
              <a:t>2014/6/24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pPr/>
              <a:t>2014/6/24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pPr/>
              <a:t>2014/6/24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pPr/>
              <a:t>2014/6/24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pPr/>
              <a:t>2014/6/24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ja-JP" alt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アイコンをクリックして図を追加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FACDA-2A07-4828-A997-AA123BA09C8C}" type="datetimeFigureOut">
              <a:rPr kumimoji="1" lang="ja-JP" altLang="en-US" smtClean="0"/>
              <a:pPr/>
              <a:t>2014/6/24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516922-03E2-48E0-8D78-01BBA43C71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2 </a:t>
            </a:r>
            <a:r>
              <a:rPr kumimoji="0" lang="ja-JP" altLang="en-US" smtClean="0"/>
              <a:t>レベル</a:t>
            </a:r>
          </a:p>
          <a:p>
            <a:pPr lvl="2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3 </a:t>
            </a:r>
            <a:r>
              <a:rPr kumimoji="0" lang="ja-JP" altLang="en-US" smtClean="0"/>
              <a:t>レベル</a:t>
            </a:r>
          </a:p>
          <a:p>
            <a:pPr lvl="3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4 </a:t>
            </a:r>
            <a:r>
              <a:rPr kumimoji="0" lang="ja-JP" altLang="en-US" smtClean="0"/>
              <a:t>レベル</a:t>
            </a:r>
          </a:p>
          <a:p>
            <a:pPr lvl="4" eaLnBrk="1" latinLnBrk="0" hangingPunct="1"/>
            <a:r>
              <a:rPr kumimoji="0" lang="ja-JP" altLang="en-US" smtClean="0"/>
              <a:t>第 </a:t>
            </a:r>
            <a:r>
              <a:rPr kumimoji="0" lang="en-US" altLang="ja-JP" smtClean="0"/>
              <a:t>5 </a:t>
            </a:r>
            <a:r>
              <a:rPr kumimoji="0" lang="ja-JP" altLang="en-US" smtClean="0"/>
              <a:t>レベル</a:t>
            </a:r>
            <a:endParaRPr kumimoji="0" lang="en-US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8E3FACDA-2A07-4828-A997-AA123BA09C8C}" type="datetimeFigureOut">
              <a:rPr kumimoji="1" lang="ja-JP" altLang="en-US" smtClean="0"/>
              <a:pPr/>
              <a:t>2014/6/24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516922-03E2-48E0-8D78-01BBA43C7132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1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1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1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467544" y="1700808"/>
            <a:ext cx="8229600" cy="1553344"/>
          </a:xfrm>
        </p:spPr>
        <p:txBody>
          <a:bodyPr/>
          <a:lstStyle/>
          <a:p>
            <a:r>
              <a:rPr kumimoji="1" lang="ja-JP" altLang="en-US" sz="5400" dirty="0" smtClean="0"/>
              <a:t>亥の子の世界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lang="ja-JP" altLang="en-US" sz="3600" dirty="0" smtClean="0"/>
              <a:t>（上手なスライド</a:t>
            </a:r>
            <a:r>
              <a:rPr lang="en-US" altLang="ja-JP" sz="3600" dirty="0" smtClean="0"/>
              <a:t> version</a:t>
            </a:r>
            <a:r>
              <a:rPr lang="ja-JP" altLang="en-US" sz="3600" dirty="0" smtClean="0"/>
              <a:t>）</a:t>
            </a:r>
            <a:endParaRPr kumimoji="1" lang="ja-JP" altLang="en-US" sz="36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75656" y="4653136"/>
            <a:ext cx="6400800" cy="1752600"/>
          </a:xfrm>
        </p:spPr>
        <p:txBody>
          <a:bodyPr/>
          <a:lstStyle/>
          <a:p>
            <a:r>
              <a:rPr kumimoji="1" lang="ja-JP" altLang="en-US" dirty="0" smtClean="0"/>
              <a:t>高知大学 理学部 情報科学教室</a:t>
            </a:r>
            <a:endParaRPr kumimoji="1" lang="en-US" altLang="ja-JP" dirty="0" smtClean="0"/>
          </a:p>
          <a:p>
            <a:r>
              <a:rPr lang="ja-JP" altLang="en-US" dirty="0" smtClean="0"/>
              <a:t>塩田研一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D:\Lupus\shiota\js2014\DSCN4204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068960"/>
            <a:ext cx="3064473" cy="2124289"/>
          </a:xfrm>
          <a:prstGeom prst="rect">
            <a:avLst/>
          </a:prstGeom>
          <a:noFill/>
        </p:spPr>
      </p:pic>
      <p:pic>
        <p:nvPicPr>
          <p:cNvPr id="1027" name="Picture 3" descr="D:\Lupus\shiota\js2014\yoshida1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3099496"/>
            <a:ext cx="2991013" cy="2129704"/>
          </a:xfrm>
          <a:prstGeom prst="rect">
            <a:avLst/>
          </a:prstGeom>
          <a:noFill/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80920" cy="936104"/>
          </a:xfrm>
        </p:spPr>
        <p:txBody>
          <a:bodyPr/>
          <a:lstStyle/>
          <a:p>
            <a:r>
              <a:rPr lang="ja-JP" altLang="en-US" dirty="0" smtClean="0"/>
              <a:t>亥の子とは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27584" y="1268760"/>
            <a:ext cx="7704856" cy="5328592"/>
          </a:xfrm>
        </p:spPr>
        <p:txBody>
          <a:bodyPr/>
          <a:lstStyle/>
          <a:p>
            <a:r>
              <a:rPr kumimoji="1" lang="ja-JP" altLang="en-US" dirty="0" smtClean="0"/>
              <a:t>旧暦１０月の亥の日の夜の伝統</a:t>
            </a:r>
            <a:r>
              <a:rPr lang="ja-JP" altLang="en-US" dirty="0" smtClean="0"/>
              <a:t>行事</a:t>
            </a:r>
            <a:endParaRPr kumimoji="1" lang="en-US" altLang="ja-JP" dirty="0" smtClean="0"/>
          </a:p>
          <a:p>
            <a:r>
              <a:rPr kumimoji="1" lang="ja-JP" altLang="en-US" dirty="0" smtClean="0"/>
              <a:t>子供たちが地面をぶっ叩く</a:t>
            </a:r>
            <a:endParaRPr kumimoji="1" lang="en-US" altLang="ja-JP" dirty="0" smtClean="0"/>
          </a:p>
          <a:p>
            <a:r>
              <a:rPr lang="ja-JP" altLang="en-US" dirty="0" smtClean="0"/>
              <a:t>道具：縄の付いた石</a:t>
            </a:r>
            <a:r>
              <a:rPr lang="ja-JP" altLang="en-US" sz="2000" dirty="0" smtClean="0"/>
              <a:t>または</a:t>
            </a:r>
            <a:r>
              <a:rPr lang="ja-JP" altLang="en-US" dirty="0" smtClean="0"/>
              <a:t>藁の棒</a:t>
            </a:r>
            <a:endParaRPr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kumimoji="1" lang="en-US" altLang="ja-JP" dirty="0" smtClean="0"/>
          </a:p>
          <a:p>
            <a:r>
              <a:rPr kumimoji="1" lang="ja-JP" altLang="en-US" dirty="0" smtClean="0"/>
              <a:t>亥の子唄を歌う</a:t>
            </a:r>
            <a:endParaRPr kumimoji="1" lang="en-US" altLang="ja-JP" dirty="0" smtClean="0"/>
          </a:p>
          <a:p>
            <a:r>
              <a:rPr kumimoji="1" lang="ja-JP" altLang="en-US" dirty="0" smtClean="0"/>
              <a:t>家々を回ってお菓子・ご祝儀を集める</a:t>
            </a:r>
            <a:endParaRPr kumimoji="1"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類似の行事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827584" y="1988840"/>
            <a:ext cx="7581528" cy="4104456"/>
          </a:xfrm>
        </p:spPr>
        <p:txBody>
          <a:bodyPr/>
          <a:lstStyle/>
          <a:p>
            <a:r>
              <a:rPr lang="ja-JP" altLang="en-US" dirty="0" smtClean="0"/>
              <a:t>亥の子行事は西日本に広く分布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r>
              <a:rPr lang="ja-JP" altLang="en-US" dirty="0" smtClean="0"/>
              <a:t>類似の行事：</a:t>
            </a:r>
            <a:endParaRPr lang="en-US" altLang="ja-JP" dirty="0" smtClean="0"/>
          </a:p>
          <a:p>
            <a:pPr lvl="1"/>
            <a:r>
              <a:rPr lang="ja-JP" altLang="en-US" sz="2800" dirty="0" smtClean="0"/>
              <a:t>東日本の十日夜</a:t>
            </a:r>
            <a:r>
              <a:rPr lang="ja-JP" altLang="en-US" sz="2000" dirty="0" smtClean="0"/>
              <a:t>（とおかんや</a:t>
            </a:r>
            <a:r>
              <a:rPr lang="ja-JP" altLang="en-US" sz="1600" dirty="0" smtClean="0"/>
              <a:t>）</a:t>
            </a:r>
            <a:endParaRPr lang="en-US" altLang="ja-JP" sz="1600" dirty="0" smtClean="0"/>
          </a:p>
          <a:p>
            <a:pPr lvl="1">
              <a:buNone/>
            </a:pPr>
            <a:r>
              <a:rPr lang="ja-JP" altLang="en-US" sz="1600" dirty="0" smtClean="0"/>
              <a:t>     　　　　　　　　　　　　　   </a:t>
            </a:r>
            <a:r>
              <a:rPr lang="en-US" altLang="ja-JP" sz="1600" dirty="0" smtClean="0"/>
              <a:t> </a:t>
            </a:r>
            <a:r>
              <a:rPr lang="en-US" altLang="ja-JP" dirty="0" smtClean="0"/>
              <a:t>... </a:t>
            </a:r>
            <a:r>
              <a:rPr lang="ja-JP" altLang="en-US" dirty="0" smtClean="0"/>
              <a:t>旧暦１０月１０日</a:t>
            </a:r>
            <a:endParaRPr lang="en-US" altLang="ja-JP" dirty="0" smtClean="0"/>
          </a:p>
          <a:p>
            <a:pPr lvl="1"/>
            <a:r>
              <a:rPr lang="ja-JP" altLang="en-US" sz="2800" dirty="0" smtClean="0"/>
              <a:t>九州地方の「もぐら打ち」</a:t>
            </a:r>
            <a:r>
              <a:rPr lang="en-US" altLang="ja-JP" dirty="0" smtClean="0"/>
              <a:t>... </a:t>
            </a:r>
            <a:r>
              <a:rPr lang="ja-JP" altLang="en-US" dirty="0" smtClean="0"/>
              <a:t>小正月</a:t>
            </a:r>
            <a:endParaRPr lang="en-US" altLang="ja-JP" dirty="0" smtClean="0"/>
          </a:p>
          <a:p>
            <a:pPr lvl="1"/>
            <a:r>
              <a:rPr lang="ja-JP" altLang="en-US" sz="2800" dirty="0" smtClean="0"/>
              <a:t>京都の「おんごろどん」    </a:t>
            </a:r>
            <a:r>
              <a:rPr lang="en-US" altLang="ja-JP" dirty="0" smtClean="0"/>
              <a:t>... </a:t>
            </a:r>
            <a:r>
              <a:rPr lang="ja-JP" altLang="en-US" dirty="0" smtClean="0"/>
              <a:t>小正月</a:t>
            </a:r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四国の亥の子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187624" y="1600200"/>
            <a:ext cx="7499176" cy="4709160"/>
          </a:xfrm>
        </p:spPr>
        <p:txBody>
          <a:bodyPr/>
          <a:lstStyle/>
          <a:p>
            <a:r>
              <a:rPr kumimoji="1" lang="ja-JP" altLang="en-US" dirty="0" smtClean="0"/>
              <a:t>亥の子行事を伝えている地域</a:t>
            </a:r>
            <a:r>
              <a:rPr kumimoji="1" lang="en-US" altLang="ja-JP" dirty="0" smtClean="0"/>
              <a:t>:</a:t>
            </a:r>
          </a:p>
          <a:p>
            <a:pPr lvl="1"/>
            <a:r>
              <a:rPr kumimoji="1" lang="ja-JP" altLang="en-US" dirty="0" smtClean="0"/>
              <a:t>愛媛県全域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香川県詫間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徳島</a:t>
            </a:r>
            <a:r>
              <a:rPr lang="ja-JP" altLang="en-US" dirty="0" smtClean="0"/>
              <a:t>：</a:t>
            </a:r>
            <a:r>
              <a:rPr kumimoji="1" lang="ja-JP" altLang="en-US" dirty="0" smtClean="0"/>
              <a:t>昔の記録あり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高知</a:t>
            </a:r>
            <a:r>
              <a:rPr kumimoji="1" lang="ja-JP" altLang="en-US" dirty="0" smtClean="0"/>
              <a:t>：？</a:t>
            </a:r>
            <a:endParaRPr kumimoji="1" lang="en-US" altLang="ja-JP" dirty="0" smtClean="0"/>
          </a:p>
          <a:p>
            <a:pPr>
              <a:lnSpc>
                <a:spcPct val="150000"/>
              </a:lnSpc>
            </a:pPr>
            <a:r>
              <a:rPr lang="ja-JP" altLang="en-US" dirty="0" smtClean="0"/>
              <a:t>石か藁か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南予地域：石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愛媛県山</a:t>
            </a:r>
            <a:r>
              <a:rPr lang="ja-JP" altLang="en-US" dirty="0" smtClean="0"/>
              <a:t>間部：藁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旧広見町近永出目（現鬼北町）：</a:t>
            </a: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　　昔は石→現在は藁</a:t>
            </a:r>
            <a:endParaRPr lang="en-US" altLang="ja-JP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亥の子唄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1331640" y="1340768"/>
            <a:ext cx="6912768" cy="5517232"/>
          </a:xfrm>
        </p:spPr>
        <p:txBody>
          <a:bodyPr/>
          <a:lstStyle/>
          <a:p>
            <a:r>
              <a:rPr lang="ja-JP" altLang="en-US" dirty="0" smtClean="0"/>
              <a:t>代表的なもの２つ</a:t>
            </a:r>
            <a:endParaRPr lang="en-US" altLang="ja-JP" dirty="0" smtClean="0"/>
          </a:p>
          <a:p>
            <a:pPr marL="65151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 smtClean="0"/>
              <a:t>数え唄系：</a:t>
            </a:r>
            <a:endParaRPr lang="en-US" altLang="ja-JP" dirty="0" smtClean="0"/>
          </a:p>
          <a:p>
            <a:pPr lvl="2">
              <a:buNone/>
            </a:pPr>
            <a:r>
              <a:rPr lang="ja-JP" altLang="en-US" sz="2400" dirty="0" smtClean="0"/>
              <a:t>　　いーちーかーらー</a:t>
            </a:r>
            <a:r>
              <a:rPr lang="ja-JP" altLang="en-US" sz="2400" dirty="0" err="1" smtClean="0"/>
              <a:t>ふんま</a:t>
            </a:r>
            <a:r>
              <a:rPr lang="ja-JP" altLang="en-US" sz="2400" dirty="0" smtClean="0"/>
              <a:t>えて</a:t>
            </a:r>
            <a:endParaRPr lang="en-US" altLang="ja-JP" sz="2400" dirty="0" smtClean="0"/>
          </a:p>
          <a:p>
            <a:pPr lvl="2">
              <a:buNone/>
            </a:pPr>
            <a:r>
              <a:rPr lang="ja-JP" altLang="en-US" sz="2400" dirty="0" smtClean="0"/>
              <a:t>　　にーでーにっこり</a:t>
            </a:r>
            <a:r>
              <a:rPr lang="ja-JP" altLang="en-US" sz="2400" dirty="0" err="1" smtClean="0"/>
              <a:t>わー</a:t>
            </a:r>
            <a:r>
              <a:rPr lang="ja-JP" altLang="en-US" sz="2400" dirty="0" smtClean="0"/>
              <a:t>ろー</a:t>
            </a:r>
            <a:r>
              <a:rPr lang="ja-JP" altLang="en-US" sz="2400" dirty="0" err="1" smtClean="0"/>
              <a:t>て</a:t>
            </a:r>
            <a:endParaRPr lang="en-US" altLang="ja-JP" sz="2400" dirty="0" smtClean="0"/>
          </a:p>
          <a:p>
            <a:pPr lvl="2">
              <a:buNone/>
            </a:pPr>
            <a:r>
              <a:rPr lang="ja-JP" altLang="en-US" sz="2400" dirty="0" smtClean="0"/>
              <a:t>　　</a:t>
            </a:r>
            <a:r>
              <a:rPr lang="ja-JP" altLang="en-US" sz="2400" dirty="0" err="1" smtClean="0"/>
              <a:t>さん</a:t>
            </a:r>
            <a:r>
              <a:rPr lang="ja-JP" altLang="en-US" sz="2400" dirty="0" smtClean="0"/>
              <a:t>でーさー</a:t>
            </a:r>
            <a:r>
              <a:rPr lang="ja-JP" altLang="en-US" sz="2400" dirty="0" err="1" smtClean="0"/>
              <a:t>けー</a:t>
            </a:r>
            <a:r>
              <a:rPr lang="ja-JP" altLang="en-US" sz="2400" dirty="0" smtClean="0"/>
              <a:t>つーくって </a:t>
            </a:r>
            <a:r>
              <a:rPr lang="en-US" altLang="ja-JP" sz="2400" dirty="0" smtClean="0"/>
              <a:t>...</a:t>
            </a:r>
          </a:p>
          <a:p>
            <a:pPr marL="651510" indent="-514350">
              <a:lnSpc>
                <a:spcPct val="150000"/>
              </a:lnSpc>
              <a:buFont typeface="+mj-lt"/>
              <a:buAutoNum type="arabicPeriod"/>
            </a:pPr>
            <a:r>
              <a:rPr lang="ja-JP" altLang="en-US" dirty="0" smtClean="0"/>
              <a:t>「鬼生</a:t>
            </a:r>
            <a:r>
              <a:rPr lang="ja-JP" altLang="en-US" dirty="0" err="1" smtClean="0"/>
              <a:t>め</a:t>
            </a:r>
            <a:r>
              <a:rPr lang="ja-JP" altLang="en-US" dirty="0" smtClean="0"/>
              <a:t>蛇生め」系：</a:t>
            </a:r>
            <a:endParaRPr lang="en-US" altLang="ja-JP" dirty="0" smtClean="0"/>
          </a:p>
          <a:p>
            <a:pPr lvl="2">
              <a:buNone/>
            </a:pPr>
            <a:r>
              <a:rPr lang="ja-JP" altLang="en-US" sz="2400" dirty="0" smtClean="0"/>
              <a:t>　　亥の子の晩に　</a:t>
            </a:r>
            <a:endParaRPr lang="en-US" altLang="ja-JP" sz="2400" dirty="0" smtClean="0"/>
          </a:p>
          <a:p>
            <a:pPr lvl="2">
              <a:buNone/>
            </a:pPr>
            <a:r>
              <a:rPr lang="ja-JP" altLang="en-US" sz="2400" dirty="0" smtClean="0"/>
              <a:t>　　亥の子餅</a:t>
            </a:r>
            <a:r>
              <a:rPr lang="ja-JP" altLang="en-US" sz="2400" dirty="0" err="1" smtClean="0"/>
              <a:t>つー</a:t>
            </a:r>
            <a:r>
              <a:rPr lang="ja-JP" altLang="en-US" sz="2400" dirty="0" smtClean="0"/>
              <a:t>くって</a:t>
            </a:r>
            <a:endParaRPr lang="en-US" altLang="ja-JP" sz="2400" dirty="0" smtClean="0"/>
          </a:p>
          <a:p>
            <a:pPr lvl="2">
              <a:buNone/>
            </a:pPr>
            <a:r>
              <a:rPr lang="ja-JP" altLang="en-US" sz="2400" dirty="0" smtClean="0"/>
              <a:t>　　祝わんもんは</a:t>
            </a:r>
            <a:endParaRPr lang="en-US" altLang="ja-JP" sz="2400" dirty="0" smtClean="0"/>
          </a:p>
          <a:p>
            <a:pPr lvl="2">
              <a:buNone/>
            </a:pPr>
            <a:r>
              <a:rPr lang="ja-JP" altLang="en-US" sz="2400" dirty="0" smtClean="0"/>
              <a:t>　　鬼生め 蛇（じゃ）生め </a:t>
            </a:r>
            <a:r>
              <a:rPr lang="en-US" altLang="ja-JP" sz="2400" dirty="0" smtClean="0"/>
              <a:t>...</a:t>
            </a:r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ひらめき">
  <a:themeElements>
    <a:clrScheme name="ひらめき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ひらめき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ひらめき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104</TotalTime>
  <Words>144</Words>
  <Application>Microsoft Office PowerPoint</Application>
  <PresentationFormat>画面に合わせる (4:3)</PresentationFormat>
  <Paragraphs>44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ひらめき</vt:lpstr>
      <vt:lpstr>亥の子の世界 （上手なスライド version）</vt:lpstr>
      <vt:lpstr>亥の子とは</vt:lpstr>
      <vt:lpstr>類似の行事</vt:lpstr>
      <vt:lpstr>四国の亥の子</vt:lpstr>
      <vt:lpstr>亥の子唄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亥の子の世界</dc:title>
  <dc:creator>shiota</dc:creator>
  <cp:lastModifiedBy>shiota</cp:lastModifiedBy>
  <cp:revision>18</cp:revision>
  <dcterms:created xsi:type="dcterms:W3CDTF">2014-06-24T07:27:23Z</dcterms:created>
  <dcterms:modified xsi:type="dcterms:W3CDTF">2014-06-24T10:42:46Z</dcterms:modified>
</cp:coreProperties>
</file>