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3FACDA-2A07-4828-A997-AA123BA09C8C}" type="datetimeFigureOut">
              <a:rPr kumimoji="1" lang="ja-JP" altLang="en-US" smtClean="0"/>
              <a:t>2014/6/24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516922-03E2-48E0-8D78-01BBA43C7132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553344"/>
          </a:xfrm>
        </p:spPr>
        <p:txBody>
          <a:bodyPr/>
          <a:lstStyle/>
          <a:p>
            <a:r>
              <a:rPr kumimoji="1" lang="ja-JP" altLang="en-US" sz="5400" dirty="0" smtClean="0"/>
              <a:t>亥の子の世界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（下手なスライド</a:t>
            </a:r>
            <a:r>
              <a:rPr lang="en-US" altLang="ja-JP" sz="3600" dirty="0" smtClean="0"/>
              <a:t> </a:t>
            </a:r>
            <a:r>
              <a:rPr lang="en-US" altLang="ja-JP" sz="3600" dirty="0" smtClean="0"/>
              <a:t>version</a:t>
            </a:r>
            <a:r>
              <a:rPr lang="ja-JP" altLang="en-US" sz="3600" dirty="0" smtClean="0"/>
              <a:t>）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/>
          <a:lstStyle/>
          <a:p>
            <a:r>
              <a:rPr kumimoji="1" lang="ja-JP" altLang="en-US" dirty="0" smtClean="0"/>
              <a:t>高知大学 理学部 情報科学教室</a:t>
            </a:r>
            <a:endParaRPr kumimoji="1" lang="en-US" altLang="ja-JP" dirty="0" smtClean="0"/>
          </a:p>
          <a:p>
            <a:r>
              <a:rPr lang="ja-JP" altLang="en-US" dirty="0" smtClean="0"/>
              <a:t>塩田</a:t>
            </a:r>
            <a:r>
              <a:rPr lang="ja-JP" altLang="en-US" dirty="0" smtClean="0"/>
              <a:t>研一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Lupus\shiota\js2014\DSCN420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71731" y="442283"/>
            <a:ext cx="4204726" cy="2914710"/>
          </a:xfrm>
          <a:prstGeom prst="rect">
            <a:avLst/>
          </a:prstGeom>
          <a:noFill/>
        </p:spPr>
      </p:pic>
      <p:pic>
        <p:nvPicPr>
          <p:cNvPr id="1027" name="Picture 3" descr="D:\Lupus\shiota\js2014\yoshida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957169"/>
            <a:ext cx="4392488" cy="3127602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4042792" cy="1143000"/>
          </a:xfrm>
        </p:spPr>
        <p:txBody>
          <a:bodyPr/>
          <a:lstStyle/>
          <a:p>
            <a:r>
              <a:rPr lang="ja-JP" altLang="en-US" dirty="0" smtClean="0"/>
              <a:t>亥の子とは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11560" y="4065672"/>
            <a:ext cx="8229600" cy="2459672"/>
          </a:xfrm>
        </p:spPr>
        <p:txBody>
          <a:bodyPr/>
          <a:lstStyle/>
          <a:p>
            <a:r>
              <a:rPr kumimoji="1" lang="ja-JP" altLang="en-US" dirty="0" smtClean="0"/>
              <a:t>旧暦１０月の亥の日の夜に、子供たちが、縄の付いた石や藁の棒で地面をぶっ叩く行事です。</a:t>
            </a:r>
            <a:endParaRPr kumimoji="1" lang="en-US" altLang="ja-JP" dirty="0" smtClean="0"/>
          </a:p>
          <a:p>
            <a:r>
              <a:rPr kumimoji="1" lang="ja-JP" altLang="en-US" dirty="0" smtClean="0"/>
              <a:t>多くの地域では亥の子唄と呼ばれる唄を歌い、家々を回って、お菓子をもらったり、ご祝儀を集めたりします。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類似の行事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亥の子行事は西日本</a:t>
            </a:r>
            <a:r>
              <a:rPr lang="ja-JP" altLang="en-US" dirty="0" smtClean="0"/>
              <a:t>に広く分布しますが、東日本の旧暦１０月１０日の夜に行われる十日夜（とおかんや）の行事や</a:t>
            </a:r>
            <a:r>
              <a:rPr lang="ja-JP" altLang="en-US" dirty="0" smtClean="0"/>
              <a:t>、九州地方で</a:t>
            </a:r>
            <a:r>
              <a:rPr lang="ja-JP" altLang="en-US" dirty="0" smtClean="0"/>
              <a:t>小正月</a:t>
            </a:r>
            <a:r>
              <a:rPr lang="ja-JP" altLang="en-US" dirty="0" smtClean="0"/>
              <a:t>に</a:t>
            </a:r>
            <a:r>
              <a:rPr lang="ja-JP" altLang="en-US" dirty="0" smtClean="0"/>
              <a:t>行われる</a:t>
            </a:r>
            <a:r>
              <a:rPr lang="ja-JP" altLang="en-US" dirty="0" smtClean="0"/>
              <a:t>もぐら</a:t>
            </a:r>
            <a:r>
              <a:rPr lang="ja-JP" altLang="en-US" dirty="0" smtClean="0"/>
              <a:t>打ちの行事ともよく似ています</a:t>
            </a:r>
            <a:r>
              <a:rPr lang="ja-JP" altLang="en-US" dirty="0" smtClean="0"/>
              <a:t>。京都でも小正月に</a:t>
            </a:r>
            <a:r>
              <a:rPr lang="ja-JP" altLang="en-US" dirty="0" err="1" smtClean="0"/>
              <a:t>おん</a:t>
            </a:r>
            <a:r>
              <a:rPr lang="ja-JP" altLang="en-US" dirty="0" smtClean="0"/>
              <a:t>ごろどんと言ってもぐら打ちを行う地区があります。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四国の亥の子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四国で亥の子行事を伝えている地域は、愛媛県全域と香川県詫間で、徳島では昔は行われていたようですが、高知県では行われていなかったようです。</a:t>
            </a:r>
            <a:endParaRPr kumimoji="1" lang="en-US" altLang="ja-JP" dirty="0" smtClean="0"/>
          </a:p>
          <a:p>
            <a:r>
              <a:rPr lang="ja-JP" altLang="en-US" dirty="0" smtClean="0"/>
              <a:t>愛媛県の南予地域は石で搗くタイプ、山間部は藁の棒で叩くタイプが多いよう</a:t>
            </a:r>
            <a:r>
              <a:rPr lang="ja-JP" altLang="en-US" dirty="0" smtClean="0"/>
              <a:t>です。旧広見町近永出目（</a:t>
            </a:r>
            <a:r>
              <a:rPr lang="ja-JP" altLang="en-US" dirty="0" smtClean="0"/>
              <a:t>現鬼北町</a:t>
            </a:r>
            <a:r>
              <a:rPr lang="ja-JP" altLang="en-US" dirty="0" smtClean="0"/>
              <a:t>）のように、昔は石で搗いていたのが現在は藁のタイプに変わった、という例もあります。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亥の子唄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709160"/>
          </a:xfrm>
        </p:spPr>
        <p:txBody>
          <a:bodyPr/>
          <a:lstStyle/>
          <a:p>
            <a:r>
              <a:rPr kumimoji="1" lang="ja-JP" altLang="en-US" dirty="0" smtClean="0"/>
              <a:t>亥の子</a:t>
            </a:r>
            <a:r>
              <a:rPr lang="ja-JP" altLang="en-US" dirty="0" smtClean="0"/>
              <a:t>唄</a:t>
            </a:r>
            <a:r>
              <a:rPr lang="ja-JP" altLang="en-US" dirty="0" smtClean="0"/>
              <a:t>には代表的なものがふたつあります。ひとつは縁起の良い事柄を数える数え唄で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いー</a:t>
            </a:r>
            <a:r>
              <a:rPr lang="ja-JP" altLang="en-US" dirty="0" err="1" smtClean="0"/>
              <a:t>ち</a:t>
            </a:r>
            <a:r>
              <a:rPr lang="ja-JP" altLang="en-US" dirty="0" smtClean="0"/>
              <a:t>ーかーらー</a:t>
            </a:r>
            <a:r>
              <a:rPr lang="ja-JP" altLang="en-US" dirty="0" err="1" smtClean="0"/>
              <a:t>ふんま</a:t>
            </a:r>
            <a:r>
              <a:rPr lang="ja-JP" altLang="en-US" dirty="0" smtClean="0"/>
              <a:t>えて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にーでーにっこり</a:t>
            </a:r>
            <a:r>
              <a:rPr lang="ja-JP" altLang="en-US" dirty="0" err="1" smtClean="0"/>
              <a:t>わー</a:t>
            </a:r>
            <a:r>
              <a:rPr lang="ja-JP" altLang="en-US" dirty="0" smtClean="0"/>
              <a:t>ろー</a:t>
            </a:r>
            <a:r>
              <a:rPr lang="ja-JP" altLang="en-US" dirty="0" err="1" smtClean="0"/>
              <a:t>て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err="1" smtClean="0"/>
              <a:t>さん</a:t>
            </a:r>
            <a:r>
              <a:rPr lang="ja-JP" altLang="en-US" dirty="0" smtClean="0"/>
              <a:t>でーさー</a:t>
            </a:r>
            <a:r>
              <a:rPr lang="ja-JP" altLang="en-US" dirty="0" err="1" smtClean="0"/>
              <a:t>けー</a:t>
            </a:r>
            <a:r>
              <a:rPr lang="ja-JP" altLang="en-US" dirty="0" smtClean="0"/>
              <a:t>つー</a:t>
            </a:r>
            <a:r>
              <a:rPr lang="ja-JP" altLang="en-US" dirty="0" smtClean="0"/>
              <a:t>くって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というもの、もうひとつは「鬼生</a:t>
            </a:r>
            <a:r>
              <a:rPr lang="ja-JP" altLang="en-US" dirty="0" err="1" smtClean="0"/>
              <a:t>め</a:t>
            </a:r>
            <a:r>
              <a:rPr lang="ja-JP" altLang="en-US" dirty="0" smtClean="0"/>
              <a:t>蛇生め」として知られているもので、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亥の子の晩に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亥の子餅</a:t>
            </a:r>
            <a:r>
              <a:rPr lang="ja-JP" altLang="en-US" dirty="0" err="1" smtClean="0"/>
              <a:t>つー</a:t>
            </a:r>
            <a:r>
              <a:rPr lang="ja-JP" altLang="en-US" dirty="0" smtClean="0"/>
              <a:t>くって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祝わんもんは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dirty="0" smtClean="0"/>
              <a:t>鬼生</a:t>
            </a:r>
            <a:r>
              <a:rPr lang="ja-JP" altLang="en-US" dirty="0" err="1" smtClean="0"/>
              <a:t>め</a:t>
            </a:r>
            <a:r>
              <a:rPr lang="ja-JP" altLang="en-US" dirty="0" smtClean="0"/>
              <a:t>蛇（じゃ）生め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と</a:t>
            </a:r>
            <a:r>
              <a:rPr lang="ja-JP" altLang="en-US" dirty="0" smtClean="0"/>
              <a:t>歌います。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ひらめき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79</TotalTime>
  <Words>298</Words>
  <Application>Microsoft Office PowerPoint</Application>
  <PresentationFormat>画面に合わせる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ひらめき</vt:lpstr>
      <vt:lpstr>亥の子の世界 （下手なスライド version）</vt:lpstr>
      <vt:lpstr>亥の子とは</vt:lpstr>
      <vt:lpstr>類似の行事</vt:lpstr>
      <vt:lpstr>四国の亥の子</vt:lpstr>
      <vt:lpstr>亥の子唄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亥の子の世界</dc:title>
  <dc:creator>shiota</dc:creator>
  <cp:lastModifiedBy>shiota</cp:lastModifiedBy>
  <cp:revision>13</cp:revision>
  <dcterms:created xsi:type="dcterms:W3CDTF">2014-06-24T07:27:23Z</dcterms:created>
  <dcterms:modified xsi:type="dcterms:W3CDTF">2014-06-24T08:46:50Z</dcterms:modified>
</cp:coreProperties>
</file>